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80890-E748-DD23-8DA1-C00BD0643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474553-E651-CCD9-391A-622A3D014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FCCA8E-6916-8875-17A0-62C3BE53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5607D1-E59A-DE98-0922-B81A2853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713170-DBFB-BB75-F4B5-9DC31594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85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B323E-3E59-82D6-BADC-4D177979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B580C4-D810-F917-A552-154C168C5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3E665F-D67B-2186-CE2D-2A5A9472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BA6D84-6B67-78BB-AF6B-2BDC727A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61EFA4-C3C3-4768-9E2E-86FE0A1B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20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9E500A3-637D-FC14-0570-706C1CA7C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D7CA8A2-74B3-2591-24B5-999BCC108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352166-99DA-2E24-CAD5-97DA28C5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1D8B3C-5C64-0B7D-FD03-8DC82201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418B5F-CEE0-AFC2-58F7-DC1339C3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64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5E98D-B591-E51C-F9EF-14BF9ED3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EC27AD-27FB-120A-6800-5FDFFB5A2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61E143-7F45-C7C9-E58F-79BA3406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78A790-90FE-259F-98A1-2FDC5664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0DB387-AD8F-3417-81C4-857576A8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932E-2850-DF1E-4249-0F82B9CC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FF568-233D-B6C8-152C-DDC55D4EB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70635C-4C0D-DC5B-FA28-FF316A49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103F75-4064-8B95-49A0-5DDCEE3C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FD5441-3DBE-E171-8488-E4FA9B21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96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79EFD-30D1-A37B-E523-A0373E157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53F62F-782F-BBCA-8723-2743BAE1B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D37DB6-2F5F-380B-60DB-7C78D7FA9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C5ED72-24F7-313B-C772-7BEC5FA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22F2F4-1CD8-06C2-C494-7AF63E43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6D40D7-87E6-7D76-BFF8-6B49869F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32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6EFE3-E7DF-AF94-CC21-F4166099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310441-888D-ABD4-B9A6-DDCF8BA6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47BB4C-6893-B24F-4404-33411C76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F985B0-827D-3253-8CB5-758A6A40F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695EB7-F13E-7E56-B5C8-86A296CE4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A94C359-0FEA-8385-9E76-C3948733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C06836-BC42-DAE8-C8FA-F761B81B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9C891B-B811-C044-AB20-8BEEBCFE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57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80E6F-8718-B1BE-C45D-2600278F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3C1C29-6233-1B0F-79C5-3C3ADE95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AFF4EE-E9FD-A006-F05A-E87F0F28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250195-545C-3F57-C445-77802C8B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42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B4C2B0-7FF4-20EC-76B0-5FD921D3F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BD10D2-13F9-DDCC-9C00-50B85C8B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EEC843-0025-5E55-E7A8-A9862AB6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68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AE673-F334-61BE-0792-D88A999E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028B4E-FE98-A674-4069-44F748CA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B3BD3E-6341-8025-F723-5EB9C2C33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46AD86-09CC-91D1-A8FD-A291395EF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51401A-C0F7-6985-C17C-E3D9D0619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5D12CD-E956-FE75-E391-5B4D34D6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3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1573F-58A2-F316-FC9F-0C2C76F7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9C12E3-BAD3-3B88-ABB8-22FE2CFBA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3C1CD-DAB3-F224-4693-62B7C791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F5BBC8-13B6-9CC0-3FE1-DE4F9A93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D71DEB-8F47-B758-1D0C-41315202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316430-6E03-0992-A0C3-6063D666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8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760EB5C-9F5A-5E7B-C04E-6E359D0B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ED7F9F-31AC-9ECB-1A1F-DA86C5E11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509850-5D94-4837-D51E-369352509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93DDD-5EF6-4C31-8621-E3DD7B5CDA7D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FAD877-0634-9FF8-063A-5B15B3F86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CA086D-0208-1DEF-E6A1-E82BA4ACC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2BBD3-74AD-4CD8-835F-330CFDE2B8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21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FC9DD-C3A2-014E-4952-8245F8FE7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AB75D4F-5472-1294-661E-B9958BD8A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4580C4-EB7B-F15B-EE6C-98C17C96C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5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A54A3DF-4862-DF77-13E5-63820598A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8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26B92C-1F0D-541F-6FCA-0BF13DBD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0F9B63-698C-FAB2-7CB9-C1056655A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B69159-5888-2E01-BDEB-E40B93E89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B1CEA1E-B15B-435A-CC70-52C0328F8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11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272B4F3-818F-E5CA-4B9B-4CF07AE4B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11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0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Birgit Fehrenbach</dc:creator>
  <cp:lastModifiedBy>Birgit Fehrenbach</cp:lastModifiedBy>
  <cp:revision>9</cp:revision>
  <dcterms:created xsi:type="dcterms:W3CDTF">2024-10-02T09:26:53Z</dcterms:created>
  <dcterms:modified xsi:type="dcterms:W3CDTF">2025-09-23T13:08:47Z</dcterms:modified>
</cp:coreProperties>
</file>